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0CBA-4563-4EA8-ABA2-BDF5AFE8A13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FE68-934A-446C-916C-DE02B4E57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0CBA-4563-4EA8-ABA2-BDF5AFE8A13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FE68-934A-446C-916C-DE02B4E57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0CBA-4563-4EA8-ABA2-BDF5AFE8A13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FE68-934A-446C-916C-DE02B4E57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0CBA-4563-4EA8-ABA2-BDF5AFE8A13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FE68-934A-446C-916C-DE02B4E57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0CBA-4563-4EA8-ABA2-BDF5AFE8A13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FE68-934A-446C-916C-DE02B4E57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0CBA-4563-4EA8-ABA2-BDF5AFE8A13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FE68-934A-446C-916C-DE02B4E57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0CBA-4563-4EA8-ABA2-BDF5AFE8A13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FE68-934A-446C-916C-DE02B4E57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0CBA-4563-4EA8-ABA2-BDF5AFE8A13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FE68-934A-446C-916C-DE02B4E57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0CBA-4563-4EA8-ABA2-BDF5AFE8A13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FE68-934A-446C-916C-DE02B4E57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0CBA-4563-4EA8-ABA2-BDF5AFE8A13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FE68-934A-446C-916C-DE02B4E57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0CBA-4563-4EA8-ABA2-BDF5AFE8A13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FE68-934A-446C-916C-DE02B4E57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50CBA-4563-4EA8-ABA2-BDF5AFE8A13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BFE68-934A-446C-916C-DE02B4E57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пка под презентацию по рукоделию.."/>
          <p:cNvPicPr>
            <a:picLocks noChangeAspect="1" noChangeArrowheads="1"/>
          </p:cNvPicPr>
          <p:nvPr/>
        </p:nvPicPr>
        <p:blipFill>
          <a:blip r:embed="rId2" cstate="print"/>
          <a:srcRect r="11466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855337">
            <a:off x="3252971" y="2148424"/>
            <a:ext cx="2655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 – класс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Закладка для книг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«Божья коровка»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sun9-50.userapi.com/impg/Pph7DH_eNSIM2ntEwG7KHLbZcpwwoBuL9RxgfQ/RKCFpVhoQj0.jpg?size=810x1080&amp;quality=95&amp;sign=5e7c84c4df9e5eafd174bf9089c64486&amp;type=album"/>
          <p:cNvPicPr>
            <a:picLocks noChangeAspect="1" noChangeArrowheads="1"/>
          </p:cNvPicPr>
          <p:nvPr/>
        </p:nvPicPr>
        <p:blipFill>
          <a:blip r:embed="rId3" cstate="print"/>
          <a:srcRect l="21912" r="25500"/>
          <a:stretch>
            <a:fillRect/>
          </a:stretch>
        </p:blipFill>
        <p:spPr bwMode="auto">
          <a:xfrm rot="20856161">
            <a:off x="1768325" y="1737688"/>
            <a:ext cx="1399886" cy="35492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donius.club/uploads/posts/2022-02/1644899632_26-adonius-club-p-fon-shite-40.jpg"/>
          <p:cNvPicPr>
            <a:picLocks noChangeAspect="1" noChangeArrowheads="1"/>
          </p:cNvPicPr>
          <p:nvPr/>
        </p:nvPicPr>
        <p:blipFill>
          <a:blip r:embed="rId2" cstate="print"/>
          <a:srcRect l="18468" t="21321" r="11478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36096" y="476672"/>
            <a:ext cx="3384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Материалы и инструменты: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124744"/>
            <a:ext cx="4248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Фетр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нескольких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(черный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белый, красный, голубой, желтый), мел, выкройки;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Иголка, нитка, ножницы, клеевой пистолет;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Лента (15 см.), черные пуговицы (3 шт.), глазки, стразы, декоративный цветочек. </a:t>
            </a:r>
          </a:p>
        </p:txBody>
      </p:sp>
      <p:pic>
        <p:nvPicPr>
          <p:cNvPr id="14338" name="Picture 2" descr="https://sun9-4.userapi.com/impg/t3iE9NVgMMR05RVfVfLI-Bsgi4Rf828SlYCq0Q/94AdTL6pHL0.jpg?size=810x1080&amp;quality=95&amp;sign=fcf3deef84dd6ad4887243ad047dc470&amp;type=album"/>
          <p:cNvPicPr>
            <a:picLocks noChangeAspect="1" noChangeArrowheads="1"/>
          </p:cNvPicPr>
          <p:nvPr/>
        </p:nvPicPr>
        <p:blipFill>
          <a:blip r:embed="rId3" cstate="print"/>
          <a:srcRect t="19448" b="28227"/>
          <a:stretch>
            <a:fillRect/>
          </a:stretch>
        </p:blipFill>
        <p:spPr bwMode="auto">
          <a:xfrm>
            <a:off x="5076056" y="4077072"/>
            <a:ext cx="3672408" cy="2562146"/>
          </a:xfrm>
          <a:prstGeom prst="rect">
            <a:avLst/>
          </a:prstGeom>
          <a:noFill/>
        </p:spPr>
      </p:pic>
      <p:pic>
        <p:nvPicPr>
          <p:cNvPr id="14340" name="Picture 4" descr="https://sun9-48.userapi.com/impg/2fuHjGWQ_HVo0WwfuWVy6FcjT7kKUXMwc-ILpw/bjmXaPZu4MI.jpg?size=810x1080&amp;quality=95&amp;sign=34a0aa778e37e931a40c4fc655a3b07a&amp;type=album"/>
          <p:cNvPicPr>
            <a:picLocks noChangeAspect="1" noChangeArrowheads="1"/>
          </p:cNvPicPr>
          <p:nvPr/>
        </p:nvPicPr>
        <p:blipFill>
          <a:blip r:embed="rId4" cstate="print"/>
          <a:srcRect t="28745" r="12397" b="32929"/>
          <a:stretch>
            <a:fillRect/>
          </a:stretch>
        </p:blipFill>
        <p:spPr bwMode="auto">
          <a:xfrm>
            <a:off x="611560" y="4149080"/>
            <a:ext cx="4320481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donius.club/uploads/posts/2022-02/1644899632_26-adonius-club-p-fon-shite-40.jpg"/>
          <p:cNvPicPr>
            <a:picLocks noChangeAspect="1" noChangeArrowheads="1"/>
          </p:cNvPicPr>
          <p:nvPr/>
        </p:nvPicPr>
        <p:blipFill>
          <a:blip r:embed="rId2" cstate="print"/>
          <a:srcRect l="18468" t="21321" r="11478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098" name="Picture 2" descr="https://sun9-22.userapi.com/impg/sCR6yoDdDcFy8qp-nbu3K6hRyo0GHRD4Jz5Kew/947AIP23bFY.jpg?size=810x1080&amp;quality=95&amp;sign=4de69af91454eaf537650a2697439089&amp;type=album"/>
          <p:cNvPicPr>
            <a:picLocks noChangeAspect="1" noChangeArrowheads="1"/>
          </p:cNvPicPr>
          <p:nvPr/>
        </p:nvPicPr>
        <p:blipFill>
          <a:blip r:embed="rId3" cstate="print"/>
          <a:srcRect l="15909" t="46023" r="20455" b="18182"/>
          <a:stretch>
            <a:fillRect/>
          </a:stretch>
        </p:blipFill>
        <p:spPr bwMode="auto">
          <a:xfrm>
            <a:off x="5796136" y="620688"/>
            <a:ext cx="2808312" cy="2106234"/>
          </a:xfrm>
          <a:prstGeom prst="rect">
            <a:avLst/>
          </a:prstGeom>
          <a:noFill/>
        </p:spPr>
      </p:pic>
      <p:pic>
        <p:nvPicPr>
          <p:cNvPr id="4100" name="Picture 4" descr="https://sun9-57.userapi.com/impg/erjyRjcW9RJiwrwOIINf9Bh9ApvL1AFkTegPxg/J4rqyhCv294.jpg?size=810x1080&amp;quality=95&amp;sign=fc7e395bc20595124b36490128c98fcb&amp;type=album"/>
          <p:cNvPicPr>
            <a:picLocks noChangeAspect="1" noChangeArrowheads="1"/>
          </p:cNvPicPr>
          <p:nvPr/>
        </p:nvPicPr>
        <p:blipFill>
          <a:blip r:embed="rId4" cstate="print"/>
          <a:srcRect t="43189" r="27486" b="21621"/>
          <a:stretch>
            <a:fillRect/>
          </a:stretch>
        </p:blipFill>
        <p:spPr bwMode="auto">
          <a:xfrm>
            <a:off x="5868144" y="3789040"/>
            <a:ext cx="2808312" cy="18171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35896" y="2924944"/>
            <a:ext cx="4968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Пришиваем пуговички на красные крылья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5733256"/>
            <a:ext cx="7632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Соединяем белые и красные крылья при помощи клеевого пистолета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donius.club/uploads/posts/2022-02/1644899632_26-adonius-club-p-fon-shite-40.jpg"/>
          <p:cNvPicPr>
            <a:picLocks noChangeAspect="1" noChangeArrowheads="1"/>
          </p:cNvPicPr>
          <p:nvPr/>
        </p:nvPicPr>
        <p:blipFill>
          <a:blip r:embed="rId2" cstate="print"/>
          <a:srcRect l="18468" t="21321" r="11478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 descr="https://sun9-62.userapi.com/impg/e3VZ-c94FgP57ryMBshUAmhzxrL_pYqnhz_UQA/GmtQA2M8zwo.jpg?size=810x1080&amp;quality=95&amp;sign=7ed8ffa2ba033f6f7268c2505d3889d2&amp;type=album"/>
          <p:cNvPicPr>
            <a:picLocks noChangeAspect="1" noChangeArrowheads="1"/>
          </p:cNvPicPr>
          <p:nvPr/>
        </p:nvPicPr>
        <p:blipFill>
          <a:blip r:embed="rId3" cstate="print"/>
          <a:srcRect t="21622" r="27928" b="27027"/>
          <a:stretch>
            <a:fillRect/>
          </a:stretch>
        </p:blipFill>
        <p:spPr bwMode="auto">
          <a:xfrm>
            <a:off x="6012160" y="368659"/>
            <a:ext cx="2592288" cy="246267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55776" y="2924944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Соединяем тело и крылья при помощи клеевого пистолета </a:t>
            </a:r>
            <a:endParaRPr lang="ru-RU" dirty="0"/>
          </a:p>
        </p:txBody>
      </p:sp>
      <p:pic>
        <p:nvPicPr>
          <p:cNvPr id="3078" name="Picture 6" descr="https://sun9-20.userapi.com/impg/jSRFyWnkHftBHtRQtcSpYQIbU5IrryOe2_AZgA/ihJvnIppGsY.jpg?size=810x1080&amp;quality=95&amp;sign=61b4d2bb7ea3b5707e9793f939e6d3c2&amp;type=album"/>
          <p:cNvPicPr>
            <a:picLocks noChangeAspect="1" noChangeArrowheads="1"/>
          </p:cNvPicPr>
          <p:nvPr/>
        </p:nvPicPr>
        <p:blipFill>
          <a:blip r:embed="rId4" cstate="print"/>
          <a:srcRect l="3448" t="24271" r="12069" b="16246"/>
          <a:stretch>
            <a:fillRect/>
          </a:stretch>
        </p:blipFill>
        <p:spPr bwMode="auto">
          <a:xfrm>
            <a:off x="5940152" y="3356992"/>
            <a:ext cx="2684646" cy="25202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95936" y="5949280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Приклеиваем глазки, цветочек и стразу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donius.club/uploads/posts/2022-02/1644899632_26-adonius-club-p-fon-shite-40.jpg"/>
          <p:cNvPicPr>
            <a:picLocks noChangeAspect="1" noChangeArrowheads="1"/>
          </p:cNvPicPr>
          <p:nvPr/>
        </p:nvPicPr>
        <p:blipFill>
          <a:blip r:embed="rId2" cstate="print"/>
          <a:srcRect l="18468" t="21321" r="11478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https://sun9-50.userapi.com/impg/Pph7DH_eNSIM2ntEwG7KHLbZcpwwoBuL9RxgfQ/RKCFpVhoQj0.jpg?size=810x1080&amp;quality=95&amp;sign=5e7c84c4df9e5eafd174bf9089c64486&amp;type=album"/>
          <p:cNvPicPr>
            <a:picLocks noChangeAspect="1" noChangeArrowheads="1"/>
          </p:cNvPicPr>
          <p:nvPr/>
        </p:nvPicPr>
        <p:blipFill>
          <a:blip r:embed="rId3" cstate="print"/>
          <a:srcRect l="23921" t="61670" r="28238"/>
          <a:stretch>
            <a:fillRect/>
          </a:stretch>
        </p:blipFill>
        <p:spPr bwMode="auto">
          <a:xfrm>
            <a:off x="6660232" y="3140968"/>
            <a:ext cx="2160240" cy="2307627"/>
          </a:xfrm>
          <a:prstGeom prst="rect">
            <a:avLst/>
          </a:prstGeom>
          <a:noFill/>
        </p:spPr>
      </p:pic>
      <p:pic>
        <p:nvPicPr>
          <p:cNvPr id="2052" name="Picture 4" descr="https://sun9-50.userapi.com/impg/Pph7DH_eNSIM2ntEwG7KHLbZcpwwoBuL9RxgfQ/RKCFpVhoQj0.jpg?size=810x1080&amp;quality=95&amp;sign=5e7c84c4df9e5eafd174bf9089c64486&amp;type=album"/>
          <p:cNvPicPr>
            <a:picLocks noChangeAspect="1" noChangeArrowheads="1"/>
          </p:cNvPicPr>
          <p:nvPr/>
        </p:nvPicPr>
        <p:blipFill>
          <a:blip r:embed="rId4" cstate="print"/>
          <a:srcRect l="22917" r="27083"/>
          <a:stretch>
            <a:fillRect/>
          </a:stretch>
        </p:blipFill>
        <p:spPr bwMode="auto">
          <a:xfrm>
            <a:off x="2843808" y="2780928"/>
            <a:ext cx="1242138" cy="3312368"/>
          </a:xfrm>
          <a:prstGeom prst="rect">
            <a:avLst/>
          </a:prstGeom>
          <a:noFill/>
        </p:spPr>
      </p:pic>
      <p:pic>
        <p:nvPicPr>
          <p:cNvPr id="2054" name="Picture 6" descr="https://sun9-30.userapi.com/impg/tL-sNicQp5vLZq6WyPakcOXq2S0I0tJdjnejPQ/xEawBDPsmb4.jpg?size=810x1080&amp;quality=95&amp;sign=848081bf2ea4948ff18dc5d3cb8006cf&amp;type=album"/>
          <p:cNvPicPr>
            <a:picLocks noChangeAspect="1" noChangeArrowheads="1"/>
          </p:cNvPicPr>
          <p:nvPr/>
        </p:nvPicPr>
        <p:blipFill>
          <a:blip r:embed="rId5" cstate="print"/>
          <a:srcRect l="31111" t="60000" r="26667" b="6667"/>
          <a:stretch>
            <a:fillRect/>
          </a:stretch>
        </p:blipFill>
        <p:spPr bwMode="auto">
          <a:xfrm>
            <a:off x="6660232" y="332656"/>
            <a:ext cx="2088232" cy="219813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36096" y="2636913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Соединяем цветочек из фетра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5589240"/>
            <a:ext cx="4499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Украшаем декоративными элементами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6198990"/>
            <a:ext cx="8640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Приклеиваем на концы ленты Божью коровку и цветочек. Закладка готова.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donius.club/uploads/posts/2022-02/1644899632_26-adonius-club-p-fon-shite-40.jpg"/>
          <p:cNvPicPr>
            <a:picLocks noChangeAspect="1" noChangeArrowheads="1"/>
          </p:cNvPicPr>
          <p:nvPr/>
        </p:nvPicPr>
        <p:blipFill>
          <a:blip r:embed="rId2" cstate="print"/>
          <a:srcRect l="18468" t="21321" r="11478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1268760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76.userapi.com/impg/QJf2_LjS6k5eSOgUyAQrW2GJxlm-WUltjNw2tw/zAriOMNdN6E.jpg?size=849x1080&amp;quality=95&amp;sign=d5faf1a1982b94b7be1a7f3c5b97e31a&amp;type=album"/>
          <p:cNvPicPr>
            <a:picLocks noChangeAspect="1" noChangeArrowheads="1"/>
          </p:cNvPicPr>
          <p:nvPr/>
        </p:nvPicPr>
        <p:blipFill>
          <a:blip r:embed="rId3" cstate="print"/>
          <a:srcRect t="8689" b="13113"/>
          <a:stretch>
            <a:fillRect/>
          </a:stretch>
        </p:blipFill>
        <p:spPr bwMode="auto">
          <a:xfrm>
            <a:off x="4283968" y="2420888"/>
            <a:ext cx="3960440" cy="39396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123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Щипулин</dc:creator>
  <cp:lastModifiedBy>Щипулин</cp:lastModifiedBy>
  <cp:revision>8</cp:revision>
  <dcterms:created xsi:type="dcterms:W3CDTF">2024-03-18T16:42:15Z</dcterms:created>
  <dcterms:modified xsi:type="dcterms:W3CDTF">2024-03-25T16:57:40Z</dcterms:modified>
</cp:coreProperties>
</file>